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423311" ContentType="image/jpeg"/>
  <Default Extension="293397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dc9625751.28423311"/>
  <Relationship Id="rId3" Type="http://schemas.openxmlformats.org/officeDocument/2006/relationships/image" Target="../media/logo_67389ddcae97392.293397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Differences in Visibility of Pacemaker Potential and Low-voltage Electrograms" descr="Figure 2: Differences in Visibility of Pacemaker Potential and Low-voltage Electrogra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, Paamand R, Carlson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fferences in Visibility of Pacemaker Potential and Low-voltage Electrogra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2024-11-16T13:27:56Z</dcterms:created>
  <dcterms:modified xsi:type="dcterms:W3CDTF">2024-11-16T13:27:56Z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