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339707" ContentType="image/jpeg"/>
  <Default Extension="531363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62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f6ca80af51.96339707"/>
  <Relationship Id="rId3" Type="http://schemas.openxmlformats.org/officeDocument/2006/relationships/image" Target="../media/logo_67388f6cae8e262.531363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Preservation of Near-field Electrogram Information for Late Potentials and Arrhythmia Termination" descr="Figure 3: Preservation of Near-field Electrogram Information for Late Potentials and Arrhythmia Termin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28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utzner J, Peichl P, Paamand R, Carlson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Preservation of Near-field Electrogram Information for Late Potentials and Arrhythmia Termin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2024-11-16T12:26:20Z</dcterms:created>
  <dcterms:modified xsi:type="dcterms:W3CDTF">2024-11-16T12:26:20Z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