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995539" ContentType="image/jpeg"/>
  <Default Extension="90167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f14c7b671.93995539"/>
  <Relationship Id="rId3" Type="http://schemas.openxmlformats.org/officeDocument/2006/relationships/image" Target="../media/logo_67389df16548a92.90167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1: Study Flowchart" descr="Figure 1: Study Flow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Flow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2024-11-16T13:28:17Z</dcterms:created>
  <dcterms:modified xsi:type="dcterms:W3CDTF">2024-11-16T13:28:17Z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