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3995539" ContentType="image/jpeg"/>
  <Default Extension="9016750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99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9df14c7b671.93995539"/>
  <Relationship Id="rId3" Type="http://schemas.openxmlformats.org/officeDocument/2006/relationships/image" Target="../media/logo_67389df16548a92.9016750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14925"/>
          <a:chOff x="9525" y="9525"/>
          <a:chExt cx="9229725" cy="5114925"/>
        </a:xfrm>
      </p:grpSpPr>
      <p:pic>
        <p:nvPicPr>
          <p:cNvPr id="1" name="Figure 1: Study Flowchart" descr="Figure 1: Study Flowchar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715000" cy="4352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at Tan C, Bin-Chia Wu D, Yi Joseph Tan S, Saqib Imran S, Ting Wee X, Tan DS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Study Flowchar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6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3.2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2024-11-16T13:28:17Z</dcterms:created>
  <dcterms:modified xsi:type="dcterms:W3CDTF">2024-11-16T13:28:17Z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