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8524682" ContentType="image/jpeg"/>
  <Default Extension="4036125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7805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967800d2601.28524682"/>
  <Relationship Id="rId3" Type="http://schemas.openxmlformats.org/officeDocument/2006/relationships/image" Target="../media/logo_673896781912972.4036125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Baseline Characteristics" descr="Baseline Characteristic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0195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eat Tan C, Bin-Chia Wu D, Yi Joseph Tan S, Saqib Imran S, Ting Wee X, Tan DSY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aseline Characteristic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3;18:e6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3.2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">
  <a:themeElements>
    <a:clrScheme name="Theme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2024-11-16T12:56:24Z</dcterms:created>
  <dcterms:modified xsi:type="dcterms:W3CDTF">2024-11-16T12:56:24Z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