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054011" ContentType="image/jpeg"/>
  <Default Extension="29643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2d3b8adf71.39054011"/>
  <Relationship Id="rId3" Type="http://schemas.openxmlformats.org/officeDocument/2006/relationships/image" Target="../media/logo_673892d3d317912.29643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Cont." descr="Co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2024-11-16T12:40:51Z</dcterms:created>
  <dcterms:modified xsi:type="dcterms:W3CDTF">2024-11-16T12:40:51Z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