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39054011" ContentType="image/jpeg"/>
  <Default Extension="2964301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771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92d3b8adf71.39054011"/>
  <Relationship Id="rId3" Type="http://schemas.openxmlformats.org/officeDocument/2006/relationships/image" Target="../media/logo_673892d3d317912.2964301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19450"/>
          <a:chOff x="9525" y="9525"/>
          <a:chExt cx="9229725" cy="3219450"/>
        </a:xfrm>
      </p:grpSpPr>
      <p:pic>
        <p:nvPicPr>
          <p:cNvPr id="1" name="Cont." descr="Cont.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4574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eat Tan C, Bin-Chia Wu D, Yi Joseph Tan S, Saqib Imran S, Ting Wee X, Tan DSY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nt.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60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2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0">
  <a:themeElements>
    <a:clrScheme name="Theme8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2024-11-16T12:40:51Z</dcterms:created>
  <dcterms:modified xsi:type="dcterms:W3CDTF">2024-11-16T12:40:51Z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