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334843" ContentType="image/jpeg"/>
  <Default Extension="116385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78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586230a241.84334843"/>
  <Relationship Id="rId3" Type="http://schemas.openxmlformats.org/officeDocument/2006/relationships/image" Target="../media/logo_67389586415c162.116385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52875"/>
          <a:chOff x="9525" y="9525"/>
          <a:chExt cx="9229725" cy="3952875"/>
        </a:xfrm>
      </p:grpSpPr>
      <p:pic>
        <p:nvPicPr>
          <p:cNvPr id="1" name="Figure 2: ABCD-GENE Cut-off Scores versus 1-year Risk of MACE" descr="Figure 2: ABCD-GENE Cut-off Scores versus 1-year Risk of MA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3190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at Tan C, Bin-Chia Wu D, Yi Joseph Tan S, Saqib Imran S, Ting Wee X, Tan DS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ABCD-GENE Cut-off Scores versus 1-year Risk of MA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6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2024-11-16T12:52:22Z</dcterms:created>
  <dcterms:modified xsi:type="dcterms:W3CDTF">2024-11-16T12:52:22Z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