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34843" ContentType="image/jpeg"/>
  <Default Extension="116385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586230a241.84334843"/>
  <Relationship Id="rId3" Type="http://schemas.openxmlformats.org/officeDocument/2006/relationships/image" Target="../media/logo_67389586415c162.116385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Figure 2: ABCD-GENE Cut-off Scores versus 1-year Risk of MACE" descr="Figure 2: ABCD-GENE Cut-off Scores versus 1-year Risk of M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t Tan C, Bin-Chia Wu D, Yi Joseph Tan S, Saqib Imran S, Ting Wee X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BCD-GENE Cut-off Scores versus 1-year Risk of M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2024-11-16T12:52:22Z</dcterms:created>
  <dcterms:modified xsi:type="dcterms:W3CDTF">2024-11-16T12:52:22Z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