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236594" ContentType="image/jpeg"/>
  <Default Extension="158566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8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7f04487c61.94236594"/>
  <Relationship Id="rId3" Type="http://schemas.openxmlformats.org/officeDocument/2006/relationships/image" Target="../media/logo_673897f04bc9f62.158566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67475"/>
          <a:chOff x="9525" y="9525"/>
          <a:chExt cx="9229725" cy="6467475"/>
        </a:xfrm>
      </p:grpSpPr>
      <p:pic>
        <p:nvPicPr>
          <p:cNvPr id="1" name="AUCs of HPR Prediction and the Recommended Cut-offs from ROC Analysis" descr="AUCs of HPR Prediction and the Recommended Cut-offs from ROC 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705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at Tan C, Bin-Chia Wu D, Yi Joseph Tan S, Saqib Imran S, Ting Wee X, Tan DS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UCs of HPR Prediction and the Recommended Cut-offs from ROC 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2024-11-16T13:02:40Z</dcterms:created>
  <dcterms:modified xsi:type="dcterms:W3CDTF">2024-11-16T13:02:40Z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