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938183" ContentType="image/jpeg"/>
  <Default Extension="062741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75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483e2a1c01.30938183"/>
  <Relationship Id="rId3" Type="http://schemas.openxmlformats.org/officeDocument/2006/relationships/image" Target="../media/logo_67389483f058342.062741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05425"/>
          <a:chOff x="9525" y="9525"/>
          <a:chExt cx="9229725" cy="5305425"/>
        </a:xfrm>
      </p:grpSpPr>
      <p:pic>
        <p:nvPicPr>
          <p:cNvPr id="1" name="Figure 3: Diagnostic Accuracy of ABCD-GENE Score versus Cut-off" descr="Figure 3: Diagnostic Accuracy of ABCD-GENE Score versus Cut-o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4543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at Tan C, Bin-Chia Wu D, Yi Joseph Tan S, Saqib Imran S, Ting Wee X, Tan DS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Diagnostic Accuracy of ABCD-GENE Score versus Cut-of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6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2024-11-16T12:48:03Z</dcterms:created>
  <dcterms:modified xsi:type="dcterms:W3CDTF">2024-11-16T12:48:03Z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