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372151" ContentType="image/jpeg"/>
  <Default Extension="218473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4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fcc0b97f11.09372151"/>
  <Relationship Id="rId3" Type="http://schemas.openxmlformats.org/officeDocument/2006/relationships/image" Target="../media/logo_6738afcc1e12092.218473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24450"/>
          <a:chOff x="9525" y="9525"/>
          <a:chExt cx="9229725" cy="5124450"/>
        </a:xfrm>
      </p:grpSpPr>
      <p:pic>
        <p:nvPicPr>
          <p:cNvPr id="1" name="Figure 1: Risk Factors for Major Adverse Events Associated with Percutaneous Coronary Intervention" descr="Figure 1: Risk Factors for Major Adverse Events Associated with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715000" cy="4238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briel Sung J, Lam H, Ka-Lung C, Yiu-Tung Wong A, Yap JJL, Lee ZV, Lo ST, Kochar A, Liew  HB, Julian Jensen C, Karthikesan D, Wei-Chieh Tan J, Yam PW, Yeo KK, Park DW, Eeckhout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isk Factors for Major Adverse Events Associated with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2024-11-16T14:44:28Z</dcterms:created>
  <dcterms:modified xsi:type="dcterms:W3CDTF">2024-11-16T14:44:28Z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