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310758" ContentType="image/jpeg"/>
  <Default Extension="371748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3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f7e0db8a51.88310758"/>
  <Relationship Id="rId3" Type="http://schemas.openxmlformats.org/officeDocument/2006/relationships/image" Target="../media/logo_67389f7e231d622.371748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Risk Factors for In-hospital Major Events" descr="Risk Factors for In-hospital Major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295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briel Sung J, Lam H, Ka-Lung C, Yiu-Tung Wong A, Yap JJL, Lee ZV, Lo ST, Kochar A, Liew  HB, Julian Jensen C, Karthikesan D, Wei-Chieh Tan J, Yam PW, Yeo KK, Park DW, Eeckhout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 for In-hospital Major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2024-11-16T13:34:54Z</dcterms:created>
  <dcterms:modified xsi:type="dcterms:W3CDTF">2024-11-16T13:34:54Z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