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46053" ContentType="image/jpeg"/>
  <Default Extension="741430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592403101.07246053"/>
  <Relationship Id="rId3" Type="http://schemas.openxmlformats.org/officeDocument/2006/relationships/image" Target="../media/logo_6738a0594758182.741430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76800"/>
          <a:chOff x="9525" y="9525"/>
          <a:chExt cx="9229725" cy="4876800"/>
        </a:xfrm>
      </p:grpSpPr>
      <p:pic>
        <p:nvPicPr>
          <p:cNvPr id="1" name="Mechanical Circulatory Support Devices" descr="Mechanical Circulatory Suppor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riel Sung J, Lam H, Ka-Lung C, Yiu-Tung Wong A, Yap JJL, Lee ZV, Lo ST, Kochar A, Liew  HB, Julian Jensen C, Karthikesan D, Wei-Chieh Tan J, Yam PW, Yeo KK, Park DW, Eeckhou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cal Circulatory Suppor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2024-11-16T13:38:33Z</dcterms:created>
  <dcterms:modified xsi:type="dcterms:W3CDTF">2024-11-16T13:38:33Z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