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5376468" ContentType="image/jpeg"/>
  <Default Extension="5903767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8150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a3f02450891.35376468"/>
  <Relationship Id="rId3" Type="http://schemas.openxmlformats.org/officeDocument/2006/relationships/image" Target="../media/logo_6738a3f04432d82.5903767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7210425"/>
          <a:chOff x="9525" y="9525"/>
          <a:chExt cx="9229725" cy="7210425"/>
        </a:xfrm>
      </p:grpSpPr>
      <p:pic>
        <p:nvPicPr>
          <p:cNvPr id="1" name="Major Studies on the Use of Impella During High-risk Percutaneous Coronary Intervention" descr="Major Studies on the Use of Impella During High-risk Percutaneous Coronary Interven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6667500" cy="63246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abriel Sung J, Lam H, Ka-Lung C, Yiu-Tung Wong A, Yap JJL, Lee ZV, Lo ST, Kochar A, Liew  HB, Julian Jensen C, Karthikesan D, Wei-Chieh Tan J, Yam PW, Yeo KK, Park DW, Eeckhout 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jor Studies on the Use of Impella During High-risk Percutaneous Coronary Interven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4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3.0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9">
  <a:themeElements>
    <a:clrScheme name="Theme6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2024-11-16T13:53:52Z</dcterms:created>
  <dcterms:modified xsi:type="dcterms:W3CDTF">2024-11-16T13:53:52Z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