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6426664" ContentType="image/jpeg"/>
  <Default Extension="001204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98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d79ac76e61.26426664"/>
  <Relationship Id="rId3" Type="http://schemas.openxmlformats.org/officeDocument/2006/relationships/image" Target="../media/logo_67389d79cdca212.001204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52850"/>
          <a:chOff x="9525" y="9525"/>
          <a:chExt cx="9229725" cy="3752850"/>
        </a:xfrm>
      </p:grpSpPr>
      <p:pic>
        <p:nvPicPr>
          <p:cNvPr id="1" name="Major Studies on the Use of Veno-arterial Extracorporeal Membrane Oxygenation During High-risk Percutaneous Coronary Intervention" descr="Major Studies on the Use of Veno-arterial Extracorporeal Membrane Oxygenation During High-risk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990600"/>
            <a:ext cx="6667500" cy="2762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briel Sung J, Lam H, Ka-Lung C, Yiu-Tung Wong A, Yap JJL, Lee ZV, Lo ST, Kochar A, Liew  HB, Julian Jensen C, Karthikesan D, Wei-Chieh Tan J, Yam PW, Yeo KK, Park DW, Eeckhout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4572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jor Studies on the Use of Veno-arterial Extracorporeal Membrane Oxygenation During High-risk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6381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4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8096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2024-11-16T13:26:17Z</dcterms:created>
  <dcterms:modified xsi:type="dcterms:W3CDTF">2024-11-16T13:26:17Z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