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102057" ContentType="image/jpeg"/>
  <Default Extension="753754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35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bc65d09b81.77102057"/>
  <Relationship Id="rId3" Type="http://schemas.openxmlformats.org/officeDocument/2006/relationships/image" Target="../media/logo_6738abc67aba382.753754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Figure 1: Flow Diagram of the Study Selection Process." descr="Figure 1: Flow Diagram of the Study Selection Process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56769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ong JJ, Gan E, Gao F, Yann Shan K, Rizwan Amanullah M, Soo Teik L, Abdul Aziz Z, Govindasam S, Tar Toong Chao V, Ewe SH, Ho KW, Yap JJ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Flow Diagram of the Study Selection Process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:2;e41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2024-11-16T14:27:18Z</dcterms:created>
  <dcterms:modified xsi:type="dcterms:W3CDTF">2024-11-16T14:27:18Z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