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176748" ContentType="image/jpeg"/>
  <Default Extension="747349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27bc8fb881.38176748"/>
  <Relationship Id="rId3" Type="http://schemas.openxmlformats.org/officeDocument/2006/relationships/image" Target="../media/logo_6738a27bed25642.747349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Outcomes of Balloon-expandable versus Self-expanding Valves in TAVR" descr="Outcomes of Balloon-expandable versus Self-expanding Valves in TAV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Balloon-expandable versus Self-expanding Valves in TAV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2024-11-16T13:47:39Z</dcterms:created>
  <dcterms:modified xsi:type="dcterms:W3CDTF">2024-11-16T13:47:39Z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