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176748" ContentType="image/jpeg"/>
  <Default Extension="747349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11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27bc8fb881.38176748"/>
  <Relationship Id="rId3" Type="http://schemas.openxmlformats.org/officeDocument/2006/relationships/image" Target="../media/logo_6738a27bed25642.747349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24425"/>
          <a:chOff x="9525" y="9525"/>
          <a:chExt cx="9229725" cy="4924425"/>
        </a:xfrm>
      </p:grpSpPr>
      <p:pic>
        <p:nvPicPr>
          <p:cNvPr id="1" name="Outcomes of Balloon-expandable versus Self-expanding Valves in TAVR" descr="Outcomes of Balloon-expandable versus Self-expanding Valves in TAV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038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ong JJ, Gan E, Gao F, Yann Shan K, Rizwan Amanullah M, Soo Teik L, Abdul Aziz Z, Govindasam S, Tar Toong Chao V, Ewe SH, Ho KW, Yap J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utcomes of Balloon-expandable versus Self-expanding Valves in TAV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:2;e41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2024-11-16T13:47:39Z</dcterms:created>
  <dcterms:modified xsi:type="dcterms:W3CDTF">2024-11-16T13:47:39Z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