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30151" ContentType="image/jpeg"/>
  <Default Extension="50917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b32778481.89930151"/>
  <Relationship Id="rId3" Type="http://schemas.openxmlformats.org/officeDocument/2006/relationships/image" Target="../media/logo_67389db34625b62.50917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Figure 2: Forest Plots of Short-term (In-hospital or 30-day) Clinical Outcomes" descr="Figure 2: Forest Plots of Short-term (In-hospital or 30-day) Clin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724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Forest Plots of Short-term (In-hospital or 30-day) Clin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2024-11-16T13:27:15Z</dcterms:created>
  <dcterms:modified xsi:type="dcterms:W3CDTF">2024-11-16T13:27:15Z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