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429508" ContentType="image/jpeg"/>
  <Default Extension="266109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6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cdac8bc531.68429508"/>
  <Relationship Id="rId3" Type="http://schemas.openxmlformats.org/officeDocument/2006/relationships/image" Target="../media/logo_67389cdae68be32.266109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Figure 2: Cont" descr="Figure 2: Co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JJ, Gan E, Gao F, Yann Shan K, Rizwan Amanullah M, Soo Teik L, Abdul Aziz Z, Govindasam S, Tar Toong Chao V, Ewe SH, Ho K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:2;e41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2024-11-16T13:23:38Z</dcterms:created>
  <dcterms:modified xsi:type="dcterms:W3CDTF">2024-11-16T13:23:38Z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