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956545" ContentType="image/jpeg"/>
  <Default Extension="294401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0070fbb71.89956545"/>
  <Relationship Id="rId3" Type="http://schemas.openxmlformats.org/officeDocument/2006/relationships/image" Target="../media/logo_6738a00089fc522.294401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Figure 2: Cont" descr="Figure 2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2024-11-16T13:37:04Z</dcterms:created>
  <dcterms:modified xsi:type="dcterms:W3CDTF">2024-11-16T13:37:04Z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