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541456" ContentType="image/jpeg"/>
  <Default Extension="940053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540b904b61.80541456"/>
  <Relationship Id="rId3" Type="http://schemas.openxmlformats.org/officeDocument/2006/relationships/image" Target="../media/logo_67389540de0cd12.940053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Figure 2: Cont" descr="Figure 2: Co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2024-11-16T12:51:12Z</dcterms:created>
  <dcterms:modified xsi:type="dcterms:W3CDTF">2024-11-16T12:51:12Z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