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975389" ContentType="image/jpeg"/>
  <Default Extension="083838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97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d0107faa81.71975389"/>
  <Relationship Id="rId3" Type="http://schemas.openxmlformats.org/officeDocument/2006/relationships/image" Target="../media/logo_67389d012733b92.083838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81675"/>
          <a:chOff x="9525" y="9525"/>
          <a:chExt cx="9229725" cy="5781675"/>
        </a:xfrm>
      </p:grpSpPr>
      <p:pic>
        <p:nvPicPr>
          <p:cNvPr id="1" name="Figure 2: Cont" descr="Figure 2: Co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895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JJ, Gan E, Gao F, Yann Shan K, Rizwan Amanullah M, Soo Teik L, Abdul Aziz Z, Govindasam S, Tar Toong Chao V, Ewe SH, Ho K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:2;e41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2024-11-16T13:24:17Z</dcterms:created>
  <dcterms:modified xsi:type="dcterms:W3CDTF">2024-11-16T13:24:17Z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