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975389" ContentType="image/jpeg"/>
  <Default Extension="083838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0107faa81.71975389"/>
  <Relationship Id="rId3" Type="http://schemas.openxmlformats.org/officeDocument/2006/relationships/image" Target="../media/logo_67389d012733b92.083838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Figure 2: Cont" descr="Figure 2: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895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2024-11-16T13:24:17Z</dcterms:created>
  <dcterms:modified xsi:type="dcterms:W3CDTF">2024-11-16T13:24:17Z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