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182295" ContentType="image/jpeg"/>
  <Default Extension="060305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f04bcc8c31.51182295"/>
  <Relationship Id="rId3" Type="http://schemas.openxmlformats.org/officeDocument/2006/relationships/image" Target="../media/logo_67389f04da0f542.060305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95675"/>
          <a:chOff x="9525" y="9525"/>
          <a:chExt cx="9229725" cy="3495675"/>
        </a:xfrm>
      </p:grpSpPr>
      <p:pic>
        <p:nvPicPr>
          <p:cNvPr id="1" name="Figure 2: Cont" descr="Figure 2: Co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609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JJ, Gan E, Gao F, Yann Shan K, Rizwan Amanullah M, Soo Teik L, Abdul Aziz Z, Govindasam S, Tar Toong Chao V, Ewe SH, Ho K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o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:2;e41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2024-11-16T13:32:52Z</dcterms:created>
  <dcterms:modified xsi:type="dcterms:W3CDTF">2024-11-16T13:32:52Z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