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88460270" ContentType="image/jpeg"/>
  <Default Extension="13960388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7735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93be3f8c331.88460270"/>
  <Relationship Id="rId3" Type="http://schemas.openxmlformats.org/officeDocument/2006/relationships/image" Target="../media/logo_673893be6087792.13960388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600825"/>
          <a:chOff x="9525" y="9525"/>
          <a:chExt cx="9229725" cy="6600825"/>
        </a:xfrm>
      </p:grpSpPr>
      <p:pic>
        <p:nvPicPr>
          <p:cNvPr id="1" name="Figure 3: Forest Plots of Intermediate-term (1-year) Clinical Outcomes." descr="Figure 3: Forest Plots of Intermediate-term (1-year) Clinical Outcome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885825"/>
            <a:ext cx="4533900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Wong JJ, Gan E, Gao F, Yann Shan K, Rizwan Amanullah M, Soo Teik L, Abdul Aziz Z, Govindasam S, Tar Toong Chao V, Ewe SH, Ho KW, Yap JJL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3333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3: Forest Plots of Intermediate-term (1-year) Clinical Outcomes.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51435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Journal of Asian Pacific Society of Cardiology 2023:2;e41. 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6858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japsc.2022.33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2">
  <a:themeElements>
    <a:clrScheme name="Theme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2024-11-16T12:44:46Z</dcterms:created>
  <dcterms:modified xsi:type="dcterms:W3CDTF">2024-11-16T12:44:46Z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