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33944" ContentType="image/jpeg"/>
  <Default Extension="560033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7ba53f151.07833944"/>
  <Relationship Id="rId3" Type="http://schemas.openxmlformats.org/officeDocument/2006/relationships/image" Target="../media/logo_6738a07bbacb992.560033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Figure 4: Forest Plot of Long-term (3-year) Clinical Outcomes." descr="Figure 4: Forest Plot of Long-term (3-year) Clinical Outcome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7150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Forest Plot of Long-term (3-year) Clinical Outcome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2024-11-16T13:39:07Z</dcterms:created>
  <dcterms:modified xsi:type="dcterms:W3CDTF">2024-11-16T13:39:07Z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