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33944" ContentType="image/jpeg"/>
  <Default Extension="560033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07ba53f151.07833944"/>
  <Relationship Id="rId3" Type="http://schemas.openxmlformats.org/officeDocument/2006/relationships/image" Target="../media/logo_6738a07bbacb992.560033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95900"/>
          <a:chOff x="9525" y="9525"/>
          <a:chExt cx="9229725" cy="5295900"/>
        </a:xfrm>
      </p:grpSpPr>
      <p:pic>
        <p:nvPicPr>
          <p:cNvPr id="1" name="Figure 4: Forest Plot of Long-term (3-year) Clinical Outcomes." descr="Figure 4: Forest Plot of Long-term (3-year) Clinical Outcomes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715000" cy="4410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JJ, Gan E, Gao F, Yann Shan K, Rizwan Amanullah M, Soo Teik L, Abdul Aziz Z, Govindasam S, Tar Toong Chao V, Ewe SH, Ho K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Forest Plot of Long-term (3-year) Clinical Outcome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:2;e41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2024-11-16T13:39:07Z</dcterms:created>
  <dcterms:modified xsi:type="dcterms:W3CDTF">2024-11-16T13:39:07Z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