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5870185" ContentType="image/jpeg"/>
  <Default Extension="6285125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15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a41de121e71.55870185"/>
  <Relationship Id="rId3" Type="http://schemas.openxmlformats.org/officeDocument/2006/relationships/image" Target="../media/logo_6738a41dea1c282.6285125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48375"/>
          <a:chOff x="9525" y="9525"/>
          <a:chExt cx="9229725" cy="6048375"/>
        </a:xfrm>
      </p:grpSpPr>
      <p:pic>
        <p:nvPicPr>
          <p:cNvPr id="1" name="Figure 5: Incidence of the Relevant Heart Failure Outcomes in the Population with Heart Failure across the Ejection Fraction Categories" descr="Figure 5: Incidence of the Relevant Heart Failure Outcomes in the Population with Heart Failure across the Ejection Fraction Categor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5181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pelios CJ, Shahim B, Lund LH, Savarese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Incidence of the Relevant Heart Failure Outcomes in the Population with Heart Failure across the Ejection Fraction Categor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3;9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3.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2024-11-16T13:54:37Z</dcterms:created>
  <dcterms:modified xsi:type="dcterms:W3CDTF">2024-11-16T13:54:37Z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