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751566" ContentType="image/jpeg"/>
  <Default Extension="11715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a66ac2f41.90751566"/>
  <Relationship Id="rId3" Type="http://schemas.openxmlformats.org/officeDocument/2006/relationships/image" Target="../media/logo_673897a67419f52.11715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Figure 5: Incidence of the Relevant Heart Failure Outcomes in the Population with Heart Failure across the Ejection Fraction Categories" descr="Figure 5: Incidence of the Relevant Heart Failure Outcomes in the Population with Heart Failure across the Ejection Fraction Catego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elios CJ, Shahim B, Lund LH, Savares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ncidence of the Relevant Heart Failure Outcomes in the Population with Heart Failure across the Ejection Fraction Catego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 10.15420/cf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2024-11-16T13:01:26Z</dcterms:created>
  <dcterms:modified xsi:type="dcterms:W3CDTF">2024-11-16T13:01:26Z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