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0751566" ContentType="image/jpeg"/>
  <Default Extension="1171515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83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7a66ac2f41.90751566"/>
  <Relationship Id="rId3" Type="http://schemas.openxmlformats.org/officeDocument/2006/relationships/image" Target="../media/logo_673897a67419f52.1171515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48375"/>
          <a:chOff x="9525" y="9525"/>
          <a:chExt cx="9229725" cy="6048375"/>
        </a:xfrm>
      </p:grpSpPr>
      <p:pic>
        <p:nvPicPr>
          <p:cNvPr id="1" name="Figure 5: Incidence of the Relevant Heart Failure Outcomes in the Population with Heart Failure across the Ejection Fraction Categories" descr="Figure 5: Incidence of the Relevant Heart Failure Outcomes in the Population with Heart Failure across the Ejection Fraction Categor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5181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pelios CJ, Shahim B, Lund LH, Savarese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Incidence of the Relevant Heart Failure Outcomes in the Population with Heart Failure across the Ejection Fraction Categor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3;9:e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 10.15420/cfr.2023.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2024-11-16T13:01:26Z</dcterms:created>
  <dcterms:modified xsi:type="dcterms:W3CDTF">2024-11-16T13:01:26Z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