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704945" ContentType="image/png"/>
  <Default Extension="299106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0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cb6b46ec01.22704945"/>
  <Relationship Id="rId3" Type="http://schemas.openxmlformats.org/officeDocument/2006/relationships/image" Target="../media/logo_67382cb6cf7d982.299106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Figure 1: Schematic of Convergent Procedure" descr="Figure 1: Schematic of Convergent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28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sani AJ, Gerczuk P, Liu E, Belden W, Morac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of Convergent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6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2024-11-16T05:25:10Z</dcterms:created>
  <dcterms:modified xsi:type="dcterms:W3CDTF">2024-11-16T05:25:10Z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