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96573499" ContentType="image/jpeg"/>
  <Default Extension="3471722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76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94c368b4841.96573499"/>
  <Relationship Id="rId3" Type="http://schemas.openxmlformats.org/officeDocument/2006/relationships/image" Target="../media/logo_673894c38a15092.3471722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705600"/>
          <a:chOff x="9525" y="9525"/>
          <a:chExt cx="9229725" cy="6705600"/>
        </a:xfrm>
      </p:grpSpPr>
      <p:pic>
        <p:nvPicPr>
          <p:cNvPr id="1" name="Figure 2: Imaging in the Diagnosis of Coronary Artery Fistula" descr="Figure 2: Imaging in the Diagnosis of Coronary Artery Fistu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9436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Kumar R, Kumar J, O’Connor C, Ullah I, Tyrell B, Pearson I, Matiullah S, Bainey K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Imaging in the Diagnosis of Coronary Artery Fistula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25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2.3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2024-11-16T12:49:07Z</dcterms:created>
  <dcterms:modified xsi:type="dcterms:W3CDTF">2024-11-16T12:49:07Z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