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16977661" ContentType="image/jpeg"/>
  <Default Extension="77972412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7663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90ee0287831.16977661"/>
  <Relationship Id="rId3" Type="http://schemas.openxmlformats.org/officeDocument/2006/relationships/image" Target="../media/logo_673890ee2148192.77972412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562725"/>
          <a:chOff x="9525" y="9525"/>
          <a:chExt cx="9229725" cy="6562725"/>
        </a:xfrm>
      </p:grpSpPr>
      <p:pic>
        <p:nvPicPr>
          <p:cNvPr id="1" name="Figure 5: Examples of Simple and Complex Coronary Artery Fistula" descr="Figure 5: Examples of Simple and Complex Coronary Artery Fistu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8007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Kumar R, Kumar J, O’Connor C, Ullah I, Tyrell B, Pearson I, Matiullah S, Bainey K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5: Examples of Simple and Complex Coronary Artery Fistula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2023;18:e25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22.3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8">
  <a:themeElements>
    <a:clrScheme name="Theme8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2024-11-16T12:32:46Z</dcterms:created>
  <dcterms:modified xsi:type="dcterms:W3CDTF">2024-11-16T12:32:46Z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