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842885" ContentType="image/png"/>
  <Default Extension="798287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94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68c6619261.71842885"/>
  <Relationship Id="rId3" Type="http://schemas.openxmlformats.org/officeDocument/2006/relationships/image" Target="../media/logo_6738268c807d452.798287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14925"/>
          <a:chOff x="9525" y="9525"/>
          <a:chExt cx="9229725" cy="5114925"/>
        </a:xfrm>
      </p:grpSpPr>
      <p:pic>
        <p:nvPicPr>
          <p:cNvPr id="1" name="Figure 2: Voltage Map Showing Electrical Silence of the Posterior" descr="Figure 2: Voltage Map Showing Electrical Silence of the Posteri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33975" cy="4352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osani AJ, Gerczuk P, Liu E, Belden W, Morac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Voltage Map Showing Electrical Silence of the Posterio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65-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6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2024-11-16T04:58:52Z</dcterms:created>
  <dcterms:modified xsi:type="dcterms:W3CDTF">2024-11-16T04:58:52Z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