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96939054" ContentType="image/jpeg"/>
  <Default Extension="15958876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77619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88f319b73b71.96939054"/>
  <Relationship Id="rId3" Type="http://schemas.openxmlformats.org/officeDocument/2006/relationships/image" Target="../media/logo_67388f31bca4792.15958876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6429375"/>
          <a:chOff x="9525" y="9525"/>
          <a:chExt cx="9229725" cy="6429375"/>
        </a:xfrm>
      </p:grpSpPr>
      <p:pic>
        <p:nvPicPr>
          <p:cNvPr id="1" name="Figure 5: Representative Cases of CT-Guided Percutaneous Coronary Intervention in Complex Lesion" descr="Figure 5: Representative Cases of CT-Guided Percutaneous Coronary Intervention in Complex Les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885825"/>
            <a:ext cx="6667500" cy="554355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Ohashi H, Bouisset F, Buytaert D, Seki R, Sonck J, Sakai K, Belmonte M, Kitslaar P, Updegrove A, Amano T, Andreini D, De Bruyne B, Collet C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3333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5: Representative Cases of CT-Guided Percutaneous Coronary Intervention in Complex Lesion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51435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Interventional Cardiology 2023;18:e26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6858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icr.2023.12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">
  <a:themeElements>
    <a:clrScheme name="Theme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2024-11-16T12:25:21Z</dcterms:created>
  <dcterms:modified xsi:type="dcterms:W3CDTF">2024-11-16T12:25:21Z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