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01229" ContentType="image/png"/>
  <Default Extension="76800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03953b2121.41101229"/>
  <Relationship Id="rId3" Type="http://schemas.openxmlformats.org/officeDocument/2006/relationships/image" Target="../media/logo_6738203967e7472.76800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Table 1: Patient Demographics" descr="Table 1: Patient Demograph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14925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sani AJ, Gerczuk P, Liu E, Belden W, Morac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atient Demograph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65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2024-11-16T04:31:53Z</dcterms:created>
  <dcterms:modified xsi:type="dcterms:W3CDTF">2024-11-16T04:31:53Z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