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101229" ContentType="image/png"/>
  <Default Extension="768007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77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03953b2121.41101229"/>
  <Relationship Id="rId3" Type="http://schemas.openxmlformats.org/officeDocument/2006/relationships/image" Target="../media/logo_6738203967e7472.768007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81525"/>
          <a:chOff x="9525" y="9525"/>
          <a:chExt cx="9229725" cy="4581525"/>
        </a:xfrm>
      </p:grpSpPr>
      <p:pic>
        <p:nvPicPr>
          <p:cNvPr id="1" name="Table 1: Patient Demographics" descr="Table 1: Patient Demograph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14925" cy="3819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osani AJ, Gerczuk P, Liu E, Belden W, Morac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Patient Demograph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65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6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2024-11-16T04:31:53Z</dcterms:created>
  <dcterms:modified xsi:type="dcterms:W3CDTF">2024-11-16T04:31:53Z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