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878055" ContentType="image/png"/>
  <Default Extension="781603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82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1f14888a71.71878055"/>
  <Relationship Id="rId3" Type="http://schemas.openxmlformats.org/officeDocument/2006/relationships/image" Target="../media/logo_673821f15cc8512.781603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324100"/>
          <a:chOff x="9525" y="9525"/>
          <a:chExt cx="9229725" cy="2324100"/>
        </a:xfrm>
      </p:grpSpPr>
      <p:pic>
        <p:nvPicPr>
          <p:cNvPr id="1" name="Table 2: Published and Presented Convergent Procedure Outcomes" descr="Table 2: Published and Presented Convergent Procedure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562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osani AJ, Gerczuk P, Liu E, Belden W, Morac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Published and Presented Convergent Procedure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65-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6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2024-11-16T04:39:13Z</dcterms:created>
  <dcterms:modified xsi:type="dcterms:W3CDTF">2024-11-16T04:39:13Z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