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101953" ContentType="image/jpeg"/>
  <Default Extension="49101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03c720a11.79101953"/>
  <Relationship Id="rId3" Type="http://schemas.openxmlformats.org/officeDocument/2006/relationships/image" Target="../media/logo_67388103d9c8892.49101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Differential Diagnoses of Unexplained Cardiac Arrest" descr="The Differential Diagnoses of Unexplained Cardiac Ar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a G, Mello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Differential Diagnoses of Unexplained Cardiac Ar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2024-11-16T11:24:51Z</dcterms:created>
  <dcterms:modified xsi:type="dcterms:W3CDTF">2024-11-16T11:24:51Z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