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393734" ContentType="image/jpeg"/>
  <Default Extension="455181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3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43cf217e81.22393734"/>
  <Relationship Id="rId3" Type="http://schemas.openxmlformats.org/officeDocument/2006/relationships/image" Target="../media/logo_6738843d1c05052.455181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Characteristic ECG Findings of Inherited Primary Arrhythmia Syndromes" descr="Figure 1: Characteristic ECG Findings of Inherited Primary Arrhythmia Syndr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00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na G, Mellor G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haracteristic ECG Findings of Inherited Primary Arrhythmia Syndr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2024-11-16T11:38:37Z</dcterms:created>
  <dcterms:modified xsi:type="dcterms:W3CDTF">2024-11-16T11:38:37Z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