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725512" ContentType="image/jpeg"/>
  <Default Extension="568220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67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17ce966c21.09725512"/>
  <Relationship Id="rId3" Type="http://schemas.openxmlformats.org/officeDocument/2006/relationships/image" Target="../media/logo_6738917d0f40952.568220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Diagnostic Algorithm for Sudden Cardiac Arrest Evaluation" descr="Figure 2: Diagnostic Algorithm for Sudden Cardiac Arrest Evalu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24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na G, Mellor G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Diagnostic Algorithm for Sudden Cardiac Arrest Evalu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2024-11-16T12:35:09Z</dcterms:created>
  <dcterms:modified xsi:type="dcterms:W3CDTF">2024-11-16T12:35:09Z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