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78750384" ContentType="image/jpeg"/>
  <Default Extension="10394575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772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937f6f20191.78750384"/>
  <Relationship Id="rId3" Type="http://schemas.openxmlformats.org/officeDocument/2006/relationships/image" Target="../media/logo_6738937f91e7742.10394575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Figure 4: A Summary of Results from Provocative Testing" descr="Figure 4: A Summary of Results from Provocative Te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41007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una G, Mellor G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4: A Summary of Results from Provocative Testing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27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3.0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2">
  <a:themeElements>
    <a:clrScheme name="Theme8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2024-11-16T12:43:43Z</dcterms:created>
  <dcterms:modified xsi:type="dcterms:W3CDTF">2024-11-16T12:43:43Z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