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551846" ContentType="image/png"/>
  <Default Extension="551184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bd9174811.93551846"/>
  <Relationship Id="rId3" Type="http://schemas.openxmlformats.org/officeDocument/2006/relationships/image" Target="../media/logo_673820bda4ad212.551184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Figure 3: Interim Outcomes at Three and Six Month Follow-up" descr="Figure 3: Interim Outcomes at Three and Six Month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sani AJ, Gerczuk P, Liu E, Belden W, Morac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nterim Outcomes at Three and Six Month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6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2024-11-16T04:34:05Z</dcterms:created>
  <dcterms:modified xsi:type="dcterms:W3CDTF">2024-11-16T04:34:05Z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