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055869" ContentType="image/jpeg"/>
  <Default Extension="763925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2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1630962461.31055869"/>
  <Relationship Id="rId3" Type="http://schemas.openxmlformats.org/officeDocument/2006/relationships/image" Target="../media/logo_673881631aaf002.763925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91050"/>
          <a:chOff x="9525" y="9525"/>
          <a:chExt cx="9229725" cy="4591050"/>
        </a:xfrm>
      </p:grpSpPr>
      <p:pic>
        <p:nvPicPr>
          <p:cNvPr id="1" name="Figure 1: Pattern of Arch Vessel Involvement" descr="Figure 1: Pattern of Arch Vessel Involv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829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gchi A, Tyagi S, Bansal A, Gupta MD, MP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attern of Arch Vessel Involv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2024-11-16T11:26:27Z</dcterms:created>
  <dcterms:modified xsi:type="dcterms:W3CDTF">2024-11-16T11:26:27Z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