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578124" ContentType="image/jpeg"/>
  <Default Extension="066168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63f3f48d51.39578124"/>
  <Relationship Id="rId3" Type="http://schemas.openxmlformats.org/officeDocument/2006/relationships/image" Target="../media/logo_6738963f52dff62.066168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Comparison of American College of Cardiology Foundation/American Heart Association Stages of Heart Failure and New York Heart Association Functional Classifications" descr="Comparison of American College of Cardiology Foundation/American Heart Association Stages of Heart Failure and New York Heart Association Functional Classif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210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hn Kawa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American College of Cardiology Foundation/American Heart Association Stages of Heart Failure and New York Heart Association Functional Classif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2024-11-16T12:55:27Z</dcterms:created>
  <dcterms:modified xsi:type="dcterms:W3CDTF">2024-11-16T12:55:27Z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