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8603275" ContentType="image/jpeg"/>
  <Default Extension="24368746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7253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80ea03f9f01.28603275"/>
  <Relationship Id="rId3" Type="http://schemas.openxmlformats.org/officeDocument/2006/relationships/image" Target="../media/logo_673880ea24ed892.24368746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352925"/>
          <a:chOff x="9525" y="9525"/>
          <a:chExt cx="9229725" cy="4352925"/>
        </a:xfrm>
      </p:grpSpPr>
      <p:pic>
        <p:nvPicPr>
          <p:cNvPr id="1" name="Figure 1: The Combined Definition and Classification of Heart Failure" descr="Figure 1: The Combined Definition and Classification of Heart Fail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5909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Bahn Kawa L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The Combined Definition and Classification of Heart Failur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43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3.19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">
  <a:themeElements>
    <a:clrScheme name="Theme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2024-11-16T11:24:26Z</dcterms:created>
  <dcterms:modified xsi:type="dcterms:W3CDTF">2024-11-16T11:24:26Z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