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41386371" ContentType="image/jpeg"/>
  <Default Extension="67187775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7699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9256c96ae21.41386371"/>
  <Relationship Id="rId3" Type="http://schemas.openxmlformats.org/officeDocument/2006/relationships/image" Target="../media/logo_67389256d1a0662.67187775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3771900"/>
          <a:chOff x="9525" y="9525"/>
          <a:chExt cx="9229725" cy="3771900"/>
        </a:xfrm>
      </p:grpSpPr>
      <p:pic>
        <p:nvPicPr>
          <p:cNvPr id="1" name="Figure 1: ECG at the Emergency Room of a Patient with Multisystem Inflammatory Syndrome" descr="Figure 1: ECG at the Emergency Room of a Patient with Multisystem Inflammatory Syndro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30099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Joseph David B, Tugade RER, Jr Gerodias F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: ECG at the Emergency Room of a Patient with Multisystem Inflammatory Syndrom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Journal of Asian Pacific Society of Cardiology 2023;2:e44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japsc.2023.23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7">
  <a:themeElements>
    <a:clrScheme name="Theme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2024-11-16T12:38:46Z</dcterms:created>
  <dcterms:modified xsi:type="dcterms:W3CDTF">2024-11-16T12:38:46Z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