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917615" ContentType="image/jpeg"/>
  <Default Extension="955456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8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5d880f4291.43917615"/>
  <Relationship Id="rId3" Type="http://schemas.openxmlformats.org/officeDocument/2006/relationships/image" Target="../media/logo_673895d89947782.955456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Figure 2: Coronary Angiogram of a Patient with Multisystem Inflammatory Syndrome" descr="Figure 2: Coronary Angiogram of a Patient with Multisystem Inflammato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 David B, Tugade RER, Jr Gerodias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ronary Angiogram of a Patient with Multisystem Inflammato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2024-11-16T12:53:44Z</dcterms:created>
  <dcterms:modified xsi:type="dcterms:W3CDTF">2024-11-16T12:53:44Z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