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3966506" ContentType="image/jpeg"/>
  <Default Extension="4148298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734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3ac8ad5821.43966506"/>
  <Relationship Id="rId3" Type="http://schemas.openxmlformats.org/officeDocument/2006/relationships/image" Target="../media/logo_673893aca7af672.4148298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000500"/>
          <a:chOff x="9525" y="9525"/>
          <a:chExt cx="9229725" cy="4000500"/>
        </a:xfrm>
      </p:grpSpPr>
      <p:pic>
        <p:nvPicPr>
          <p:cNvPr id="1" name="Figure 3: ECG of the Patient on Day 2 of Admission" descr="Figure 3: ECG of the Patient on Day 2 of Admis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2385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Joseph David B, Tugade RER, Jr Gerodias F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ECG of the Patient on Day 2 of Admiss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4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2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1">
  <a:themeElements>
    <a:clrScheme name="Theme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2024-11-16T12:44:28Z</dcterms:created>
  <dcterms:modified xsi:type="dcterms:W3CDTF">2024-11-16T12:44:28Z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