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203082" ContentType="image/jpeg"/>
  <Default Extension="600316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28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21f703e131.70203082"/>
  <Relationship Id="rId3" Type="http://schemas.openxmlformats.org/officeDocument/2006/relationships/image" Target="../media/logo_6738821f83d2522.600316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67275"/>
          <a:chOff x="9525" y="9525"/>
          <a:chExt cx="9229725" cy="4867275"/>
        </a:xfrm>
      </p:grpSpPr>
      <p:pic>
        <p:nvPicPr>
          <p:cNvPr id="1" name="Summary of Recent Studies Involving Rotational Atherectomy‑assisted Left Main Percutaneous Coronary Intervention" descr="Summary of Recent Studies Involving Rotational Atherectomy‑assisted Left Main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pta H, Verma S, Sharma YP, Kaur N, Abhishek Ar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Recent Studies Involving Rotational Atherectomy‑assisted Left Main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2024-11-16T11:29:35Z</dcterms:created>
  <dcterms:modified xsi:type="dcterms:W3CDTF">2024-11-16T11:29:35Z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