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342626" ContentType="image/jpeg"/>
  <Default Extension="13193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55f946a891.76342626"/>
  <Relationship Id="rId3" Type="http://schemas.openxmlformats.org/officeDocument/2006/relationships/image" Target="../media/logo_6738855fabb5002.13193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ollow-up and Outcomes" descr="Follow-up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9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H, Verma S, Sharma YP, Kaur N, Abhishek Ar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low-up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2024-11-16T11:43:27Z</dcterms:created>
  <dcterms:modified xsi:type="dcterms:W3CDTF">2024-11-16T11:43:27Z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