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46603140" ContentType="image/jpeg"/>
  <Default Extension="22221716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6945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74df4234791.46603140"/>
  <Relationship Id="rId3" Type="http://schemas.openxmlformats.org/officeDocument/2006/relationships/image" Target="../media/logo_673874df5aafa82.22221716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210300"/>
          <a:chOff x="9525" y="9525"/>
          <a:chExt cx="9229725" cy="6210300"/>
        </a:xfrm>
      </p:grpSpPr>
      <p:pic>
        <p:nvPicPr>
          <p:cNvPr id="1" name="Figure 1: A General Overview of Telomere Biology" descr="Figure 1: A General Overview of Telomere Biolog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4483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Wen Tan X, Fong AYY, San Hwang S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A General Overview of Telomere Biology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46. 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3.26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2024-11-16T10:33:03Z</dcterms:created>
  <dcterms:modified xsi:type="dcterms:W3CDTF">2024-11-16T10:33:03Z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