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958860" ContentType="image/jpeg"/>
  <Default Extension="210554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45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8a8cec7781.77958860"/>
  <Relationship Id="rId3" Type="http://schemas.openxmlformats.org/officeDocument/2006/relationships/image" Target="../media/logo_673888a8f15d872.210554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Right Femoral Haematoma and Bedside Ultrasound of the Haematoma" descr="Figure 1: Right Femoral Haematoma and Bedside Ultrasound of the Haematom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Najme Khir R, Kasim S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ight Femoral Haematoma and Bedside Ultrasound of the Haematom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4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2024-11-16T11:57:28Z</dcterms:created>
  <dcterms:modified xsi:type="dcterms:W3CDTF">2024-11-16T11:57:28Z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