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129066" ContentType="image/jpeg"/>
  <Default Extension="725072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a535270051.76129066"/>
  <Relationship Id="rId3" Type="http://schemas.openxmlformats.org/officeDocument/2006/relationships/image" Target="../media/logo_67387a536b21432.725072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86200"/>
          <a:chOff x="9525" y="9525"/>
          <a:chExt cx="9229725" cy="3886200"/>
        </a:xfrm>
      </p:grpSpPr>
      <p:pic>
        <p:nvPicPr>
          <p:cNvPr id="1" name="Figure 2: Digital Subtraction Angiography of the Right Femoral Artery and its Tributaries" descr="Figure 2: Digital Subtraction Angiography of the Right Femoral Artery and its Tributa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24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Najme Khir R, Kasim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gital Subtraction Angiography of the Right Femoral Artery and its Tributa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2024-11-16T10:56:19Z</dcterms:created>
  <dcterms:modified xsi:type="dcterms:W3CDTF">2024-11-16T10:56:19Z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