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63908415" ContentType="image/jpeg"/>
  <Default Extension="47602294"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694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74d43304631.63908415"/>
  <Relationship Id="rId3" Type="http://schemas.openxmlformats.org/officeDocument/2006/relationships/image" Target="../media/logo_673874d44f52472.47602294"/>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686425"/>
          <a:chOff x="9525" y="9525"/>
          <a:chExt cx="9229725" cy="5686425"/>
        </a:xfrm>
      </p:grpSpPr>
      <p:pic>
        <p:nvPicPr>
          <p:cNvPr id="1" name="Patient Baseline Characteristics" descr="Patient Baseline Characteristics"/>
          <p:cNvPicPr>
            <a:picLocks noChangeAspect="1"/>
          </p:cNvPicPr>
          <p:nvPr/>
        </p:nvPicPr>
        <p:blipFill>
          <a:blip r:embed="rId2"/>
          <a:stretch>
            <a:fillRect/>
          </a:stretch>
        </p:blipFill>
        <p:spPr>
          <a:xfrm>
            <a:off x="9525" y="885825"/>
            <a:ext cx="6667500" cy="48006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underland N, Cheese F, Leadbetter Z, Joshi NV, Mariathas M, Felekos I, Biswas S, Dalton G, Dastidar A, Aziz S, McKenzie D, Raveen Kandan S, Khavandi A, Rahbi H, Bourdeaux C, Rooney K, Govier M, Thomas M, Dorman S, Strange J, Johnson TW]]></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atient Baseline Characteristic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Interventional Cardiology 2023;18:e29.]]></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icr.2023.08]]></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2024-11-16T10:32:52Z</dcterms:created>
  <dcterms:modified xsi:type="dcterms:W3CDTF">2024-11-16T10:32:52Z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