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3908415" ContentType="image/jpeg"/>
  <Default Extension="4760229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694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74d43304631.63908415"/>
  <Relationship Id="rId3" Type="http://schemas.openxmlformats.org/officeDocument/2006/relationships/image" Target="../media/logo_673874d44f52472.4760229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686425"/>
          <a:chOff x="9525" y="9525"/>
          <a:chExt cx="9229725" cy="5686425"/>
        </a:xfrm>
      </p:grpSpPr>
      <p:pic>
        <p:nvPicPr>
          <p:cNvPr id="1" name="Patient Baseline Characteristics" descr="Patient Baseline Characteristics"/>
          <p:cNvPicPr>
            <a:picLocks noChangeAspect="1"/>
          </p:cNvPicPr>
          <p:nvPr/>
        </p:nvPicPr>
        <p:blipFill>
          <a:blip r:embed="rId2"/>
          <a:stretch>
            <a:fillRect/>
          </a:stretch>
        </p:blipFill>
        <p:spPr>
          <a:xfrm>
            <a:off x="9525" y="885825"/>
            <a:ext cx="6667500" cy="48006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nderland N, Cheese F, Leadbetter Z, Joshi NV, Mariathas M, Felekos I, Biswas S, Dalton G, Dastidar A, Aziz S, McKenzie D, Raveen Kandan S, Khavandi A, Rahbi H, Bourdeaux C, Rooney K, Govier M, Thomas M, Dorman S, Strange J, Johnson T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atient Baseline Characteristic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2023;18:e29.]]></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23.08]]></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2024-11-16T10:32:52Z</dcterms:created>
  <dcterms:modified xsi:type="dcterms:W3CDTF">2024-11-16T10:32:52Z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