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9994315" ContentType="image/jpeg"/>
  <Default Extension="9840654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725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80e5567d301.79994315"/>
  <Relationship Id="rId3" Type="http://schemas.openxmlformats.org/officeDocument/2006/relationships/image" Target="../media/logo_673880e57f03762.9840654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477000"/>
          <a:chOff x="9525" y="9525"/>
          <a:chExt cx="9229725" cy="6477000"/>
        </a:xfrm>
      </p:grpSpPr>
      <p:pic>
        <p:nvPicPr>
          <p:cNvPr id="1" name="Out-of-hospital Cardiac Arrest Circumstances and Initial Emergency Department Assessment" descr="Out-of-hospital Cardiac Arrest Circumstances and Initial Emergency Department Assessment"/>
          <p:cNvPicPr>
            <a:picLocks noChangeAspect="1"/>
          </p:cNvPicPr>
          <p:nvPr/>
        </p:nvPicPr>
        <p:blipFill>
          <a:blip r:embed="rId2"/>
          <a:stretch>
            <a:fillRect/>
          </a:stretch>
        </p:blipFill>
        <p:spPr>
          <a:xfrm>
            <a:off x="9525" y="885825"/>
            <a:ext cx="6667500" cy="55911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nderland N, Cheese F, Leadbetter Z, Joshi NV, Mariathas M, Felekos I, Biswas S, Dalton G, Dastidar A, Aziz S, McKenzie D, Raveen Kandan S, Khavandi A, Rahbi H, Bourdeaux C, Rooney K, Govier M, Thomas M, Dorman S, Strange J, Johnson T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Out-of-hospital Cardiac Arrest Circumstances and Initial Emergency Department Assessment]]></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2023;18: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23.08]]></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2024-11-16T11:24:21Z</dcterms:created>
  <dcterms:modified xsi:type="dcterms:W3CDTF">2024-11-16T11:24:21Z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