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79994315" ContentType="image/jpeg"/>
  <Default Extension="98406543"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77253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880e5567d301.79994315"/>
  <Relationship Id="rId3" Type="http://schemas.openxmlformats.org/officeDocument/2006/relationships/image" Target="../media/logo_673880e57f03762.98406543"/>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477000"/>
          <a:chOff x="9525" y="9525"/>
          <a:chExt cx="9229725" cy="6477000"/>
        </a:xfrm>
      </p:grpSpPr>
      <p:pic>
        <p:nvPicPr>
          <p:cNvPr id="1" name="Out-of-hospital Cardiac Arrest Circumstances and Initial Emergency Department Assessment" descr="Out-of-hospital Cardiac Arrest Circumstances and Initial Emergency Department Assessment"/>
          <p:cNvPicPr>
            <a:picLocks noChangeAspect="1"/>
          </p:cNvPicPr>
          <p:nvPr/>
        </p:nvPicPr>
        <p:blipFill>
          <a:blip r:embed="rId2"/>
          <a:stretch>
            <a:fillRect/>
          </a:stretch>
        </p:blipFill>
        <p:spPr>
          <a:xfrm>
            <a:off x="9525" y="885825"/>
            <a:ext cx="6667500" cy="55911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underland N, Cheese F, Leadbetter Z, Joshi NV, Mariathas M, Felekos I, Biswas S, Dalton G, Dastidar A, Aziz S, McKenzie D, Raveen Kandan S, Khavandi A, Rahbi H, Bourdeaux C, Rooney K, Govier M, Thomas M, Dorman S, Strange J, Johnson TW]]></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Out-of-hospital Cardiac Arrest Circumstances and Initial Emergency Department Assessment]]></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Interventional Cardiology 2023;18:e29.]]></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icr.2023.08]]></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2024-11-16T11:24:21Z</dcterms:created>
  <dcterms:modified xsi:type="dcterms:W3CDTF">2024-11-16T11:24:21Z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